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55E91-36BC-77A6-56F0-AA07FC344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746BF6-C2F8-FBA9-5B1D-FA0913216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3C7821-31D7-F26E-5D55-DF993D93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430DFB-8A9D-2170-393D-173876A2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2C579F-2A3F-0720-7FE2-7764FB06B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10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CCE91-683C-ECDA-BC0D-CAC847CA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E2C786-6378-914A-80E4-70EE4721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17A406-A8F3-8756-052E-8528CFE54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760D26-3F2D-788F-3880-75149ED7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C72BFA-8B3F-9354-34B7-1A581B4A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04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4B3F4-8074-B794-8C27-965A66E86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DFC8C1-34AF-4310-95D5-6404280A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1C8CE0-4A18-EBD2-717C-2557E542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924-73D2-604E-2E0A-5AFFC0BEC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C89529-32A4-3C68-6211-7FAD1164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48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73A39-CABF-B745-2C35-AA6BE9F7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B4AD85-C680-CF86-E37C-4FFE0E945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1A27C48-3C32-D2DA-CE6B-C2A37B3AE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240937-D26C-28F7-C3A7-453E03CB4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A4C74D-2934-6DC5-7B6D-06497F37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5E440F8-529C-79ED-E09D-3C85B71B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866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40647-5E86-60A8-3431-0187869E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48BC00-18C7-10CF-9ACB-B4C287FC0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3D6EBD-B77D-A1E0-C980-246842051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07C320-055C-412C-AC5B-9A0E61CD6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80D73E-0E16-B6A8-C6F6-703911EAA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BEFE1BB-BCDA-7FA4-C3DF-47B6A834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B417901-2C36-2E98-5D54-36F3FCA0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0E5F6B-3545-5156-41BE-E9559EC7F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08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6A1BA4-B167-6C74-A25F-B3730812C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E431102-2BBB-D0B4-616E-25758CDD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39F272-9686-FC18-D29D-9FEC66B7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C2C3B9-CFA1-45BB-AC53-F50CFEC9C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66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995890B-8C6A-5BBB-323A-5D8334CC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E065494-F2E1-E73B-5DC9-80B05D643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649E31-777C-3D17-5917-9D1FD4E7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5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3543E2-3171-A014-BF67-F04B1BCCD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C7CA29-6706-17BD-C271-823284EB2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293E8A-ACA8-2DD0-0F95-63CDEA823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CB4562-1BD2-310E-595B-6D4FBE0F0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364280-D29F-9349-FDAC-FFE3E7080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70896-50D7-7BDC-022E-921C032E5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8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C06CC-2B36-D4A1-9993-2F3308A4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D17DD0-1156-4442-0E00-2844BD914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696097-AB13-9F67-2DF6-F627F7A32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EB0E59-2BB0-4C27-F5B4-FFF1F21C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B51497-8F26-E00F-CAEB-307D9E0F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0EE009-2330-0436-469D-A6C08BCA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1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D0884-7A10-9C4A-0C10-1AFDEF58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9B3E9B-F622-4643-22E2-88540AD3E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A0C2B4-8B40-36B8-D4C4-3AE1DE5E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DAD9ED-592B-8AF2-B27E-A15134FC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764A0E-A603-F2C4-B84E-18985551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62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FE0D1C-252C-21F0-2725-CE857023A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A2B0BC-146D-DC66-66FB-010B7F4C4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F3F222-5D6D-F30A-5B37-00D72ADB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EB9E55-9618-3B07-3EC1-69402E047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C8B66-9F7F-C7A6-847A-6ED65C906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20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2615D6-ADA5-C8D4-FED8-DE918CC8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43EEA1-AF81-B867-CF25-2D619C7A9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1BC177-3184-A1A9-9278-E273AD7A9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729F8-A3F8-435D-885F-EEB36F2066C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AC8E75-015D-2A7F-88F1-0752E6897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502651-6799-3064-673F-A17D7EF083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B3EBF-C4CC-4B4C-8BCD-3ECF994595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00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20C442-4D50-B80E-7B1F-96D32F932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824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Henrique Volpi</dc:creator>
  <cp:lastModifiedBy>José Henrique Volpi</cp:lastModifiedBy>
  <cp:revision>2</cp:revision>
  <dcterms:created xsi:type="dcterms:W3CDTF">2024-06-08T11:56:02Z</dcterms:created>
  <dcterms:modified xsi:type="dcterms:W3CDTF">2025-02-06T14:25:23Z</dcterms:modified>
</cp:coreProperties>
</file>